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62" r:id="rId2"/>
  </p:sldIdLst>
  <p:sldSz cx="6858000" cy="9906000" type="A4"/>
  <p:notesSz cx="6889750" cy="10021888"/>
  <p:embeddedFontLst>
    <p:embeddedFont>
      <p:font typeface="DB Helvethaica X 85 Blk" panose="02000506090000020004" charset="-34"/>
      <p:bold r:id="rId4"/>
    </p:embeddedFont>
    <p:embeddedFont>
      <p:font typeface="TH SarabunIT๙" panose="020B0500040200020003" pitchFamily="34" charset="-34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2BADF"/>
    <a:srgbClr val="213500"/>
    <a:srgbClr val="1A2C5A"/>
    <a:srgbClr val="450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54" y="-28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BBC8-4290-44DF-BAED-68633A4B9AF3}" type="datetimeFigureOut">
              <a:rPr lang="th-TH" smtClean="0"/>
              <a:t>14/03/65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984"/>
            <a:ext cx="5511800" cy="3946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595"/>
            <a:ext cx="2985558" cy="502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8" y="9519595"/>
            <a:ext cx="2985558" cy="502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BF71-52E1-49CB-BEEA-0631E6C484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96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9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892B-AEC3-489A-A4C9-3B0C7C8302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560B-6B73-4B41-8731-AB1635F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uangsua.go.th/" TargetMode="Externa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8300" y="299621"/>
            <a:ext cx="510948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องค์การบริหารส่วนตำบลเมืองเสือ</a:t>
            </a:r>
            <a:br>
              <a:rPr lang="th-TH" sz="3000" b="1" dirty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000" b="1" dirty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อำเภอพยัคฆภูมิพิสัย จังหวัด</a:t>
            </a:r>
            <a:r>
              <a:rPr lang="th-TH" sz="3000" b="1" dirty="0" smtClean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มหาสารคาม</a:t>
            </a:r>
          </a:p>
          <a:p>
            <a:pPr algn="ctr"/>
            <a:r>
              <a:rPr lang="th-TH" sz="3000" b="1" dirty="0" smtClean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b="1" dirty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โทรศัพท์ </a:t>
            </a:r>
            <a:r>
              <a:rPr lang="th-TH" sz="3000" b="1" dirty="0" smtClean="0">
                <a:solidFill>
                  <a:srgbClr val="2135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043-790799</a:t>
            </a:r>
            <a:endParaRPr lang="en-US" sz="3000" b="1" dirty="0">
              <a:solidFill>
                <a:srgbClr val="213500"/>
              </a:solidFill>
              <a:latin typeface="DB Helvethaica X 85 Blk" panose="02000506090000020004" pitchFamily="2" charset="-34"/>
              <a:cs typeface="DB Helvethaica X 85 Blk" panose="0200050609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65" y="8443494"/>
            <a:ext cx="661921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  <a:hlinkClick r:id="rId3"/>
              </a:rPr>
              <a:t>http://www.muangsua.go.th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https://www.facebook.com/muangsua.go.th</a:t>
            </a:r>
            <a:endParaRPr lang="en-US" sz="2400" dirty="0">
              <a:latin typeface="DB Helvethaica X 85 Blk" panose="02000506090000020004" pitchFamily="2" charset="-34"/>
              <a:cs typeface="DB Helvethaica X 85 Blk" panose="0200050609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17" y="1193677"/>
            <a:ext cx="6637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h-TH" sz="1800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/>
            <a:endParaRPr lang="th-TH" sz="1800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/>
            <a:r>
              <a:rPr lang="th-TH" sz="20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วันที่  </a:t>
            </a:r>
            <a:r>
              <a:rPr lang="th-TH" sz="2000" dirty="0">
                <a:solidFill>
                  <a:srgbClr val="FF000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๔</a:t>
            </a:r>
            <a:r>
              <a:rPr lang="th-TH" sz="20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มีนาคม </a:t>
            </a:r>
            <a:r>
              <a:rPr lang="th-TH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2565</a:t>
            </a:r>
          </a:p>
          <a:p>
            <a:pPr algn="thaiDist"/>
            <a:r>
              <a:rPr lang="th-TH" sz="20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องค์การบริหารส่วนตำบลเมืองเสือ ออกให้บริการจ่ายเบี้ยยังชีพผู้สูงอายุ ผู้พิการ และผู้ป่วยเอดส์ โดยมีกลุ่มเป้าหมาย ดังนี้</a:t>
            </a:r>
          </a:p>
          <a:p>
            <a:pPr algn="thaiDist"/>
            <a:r>
              <a:rPr lang="th-TH" sz="2000" dirty="0" smtClean="0">
                <a:solidFill>
                  <a:srgbClr val="FF0000"/>
                </a:solidFill>
                <a:latin typeface="DB Helvethaica X 85 Blk" panose="02000506090000020004" pitchFamily="2" charset="-34"/>
                <a:cs typeface="TH SarabunIT๙" panose="020B0500040200020003" pitchFamily="34" charset="-34"/>
              </a:rPr>
              <a:t>     ๑. ผู้สูงอายุ  จำนวน  ๖๓๙ คน  เป็นเงิน  ๔๑๗,๒๐๐  บาท</a:t>
            </a:r>
          </a:p>
          <a:p>
            <a:pPr algn="thaiDist"/>
            <a:r>
              <a:rPr lang="th-TH" sz="2000" dirty="0" smtClean="0">
                <a:solidFill>
                  <a:srgbClr val="002060"/>
                </a:solidFill>
                <a:latin typeface="DB Helvethaica X 85 Blk" panose="02000506090000020004" pitchFamily="2" charset="-34"/>
                <a:cs typeface="TH SarabunIT๙" panose="020B0500040200020003" pitchFamily="34" charset="-34"/>
              </a:rPr>
              <a:t>     ๒. ผู้พิการ  จำนวน  ๑๒๕  คน  เป็นเงิน  ๑๐๐,๖๐๐  บาท</a:t>
            </a:r>
          </a:p>
          <a:p>
            <a:pPr algn="thaiDist"/>
            <a:r>
              <a:rPr lang="th-TH" sz="2000" dirty="0" smtClean="0">
                <a:solidFill>
                  <a:srgbClr val="0070C0"/>
                </a:solidFill>
                <a:latin typeface="DB Helvethaica X 85 Blk" panose="02000506090000020004" pitchFamily="2" charset="-34"/>
                <a:cs typeface="TH SarabunIT๙" panose="020B0500040200020003" pitchFamily="34" charset="-34"/>
              </a:rPr>
              <a:t>     </a:t>
            </a:r>
            <a:r>
              <a:rPr lang="th-TH" sz="2000" dirty="0" smtClean="0">
                <a:solidFill>
                  <a:srgbClr val="00B050"/>
                </a:solidFill>
                <a:latin typeface="DB Helvethaica X 85 Blk" panose="02000506090000020004" pitchFamily="2" charset="-34"/>
                <a:cs typeface="TH SarabunIT๙" panose="020B0500040200020003" pitchFamily="34" charset="-34"/>
              </a:rPr>
              <a:t>๓. ผู้ป่วยเอดส์จำนวน  ๙  คน เป็นเงิน  ๔,๕๐๐  บาท</a:t>
            </a:r>
            <a:endParaRPr lang="en-US" sz="2000" dirty="0">
              <a:solidFill>
                <a:srgbClr val="00B050"/>
              </a:solidFill>
              <a:latin typeface="DB Helvethaica X 85 Blk" panose="02000506090000020004" pitchFamily="2" charset="-34"/>
              <a:cs typeface="DB Helvethaica X 85 Blk" panose="02000506090000020004" pitchFamily="2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37" y="887727"/>
            <a:ext cx="505267" cy="740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4" name="วัตถุ 13">
            <a:extLst>
              <a:ext uri="{FF2B5EF4-FFF2-40B4-BE49-F238E27FC236}">
                <a16:creationId xmlns:a16="http://schemas.microsoft.com/office/drawing/2014/main" xmlns="" id="{55E4B08B-0362-4C7F-8CAB-00F3C32E3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69882"/>
              </p:ext>
            </p:extLst>
          </p:nvPr>
        </p:nvGraphicFramePr>
        <p:xfrm>
          <a:off x="0" y="168077"/>
          <a:ext cx="1638299" cy="160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5" imgW="1057350" imgH="371501" progId="AutoCAD.Drawing.17">
                  <p:embed/>
                </p:oleObj>
              </mc:Choice>
              <mc:Fallback>
                <p:oleObj r:id="rId5" imgW="1057350" imgH="371501" progId="AutoCAD.Drawing.17">
                  <p:embed/>
                  <p:pic>
                    <p:nvPicPr>
                      <p:cNvPr id="14" name="วัตถุ 13">
                        <a:extLst>
                          <a:ext uri="{FF2B5EF4-FFF2-40B4-BE49-F238E27FC236}">
                            <a16:creationId xmlns:a16="http://schemas.microsoft.com/office/drawing/2014/main" xmlns="" id="{55E4B08B-0362-4C7F-8CAB-00F3C32E3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066" t="24226" r="60605" b="19380"/>
                      <a:stretch>
                        <a:fillRect/>
                      </a:stretch>
                    </p:blipFill>
                    <p:spPr bwMode="auto">
                      <a:xfrm>
                        <a:off x="0" y="168077"/>
                        <a:ext cx="1638299" cy="1608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82" y="6000206"/>
            <a:ext cx="2743200" cy="2179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14" y="3665893"/>
            <a:ext cx="2394535" cy="21704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5" y="3950281"/>
            <a:ext cx="3648323" cy="4213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183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70</Words>
  <Application>Microsoft Office PowerPoint</Application>
  <PresentationFormat>กระดาษ A4 (210x297 มม.)</PresentationFormat>
  <Paragraphs>10</Paragraphs>
  <Slides>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DB Helvethaica X 85 Blk</vt:lpstr>
      <vt:lpstr>Arial</vt:lpstr>
      <vt:lpstr>TH SarabunIT๙</vt:lpstr>
      <vt:lpstr>Cordia New</vt:lpstr>
      <vt:lpstr>Calibri Light</vt:lpstr>
      <vt:lpstr>Calibri</vt:lpstr>
      <vt:lpstr>Office Theme</vt:lpstr>
      <vt:lpstr>AutoCAD.Drawing.17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17</cp:revision>
  <cp:lastPrinted>2022-03-14T08:38:33Z</cp:lastPrinted>
  <dcterms:created xsi:type="dcterms:W3CDTF">2022-02-17T06:07:43Z</dcterms:created>
  <dcterms:modified xsi:type="dcterms:W3CDTF">2022-03-14T08:59:18Z</dcterms:modified>
</cp:coreProperties>
</file>